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004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166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955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154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20831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66630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41707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71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69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16456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64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C88098A-8A9D-4181-8535-DFC9BE28791D}" type="datetimeFigureOut">
              <a:rPr lang="sv-SE" smtClean="0"/>
              <a:t>2019-01-24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BAE855-3151-4548-8539-9E0416DC138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435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FC2943-750B-4BEE-83B3-565291157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2832" y="1552809"/>
            <a:ext cx="3825341" cy="1876191"/>
          </a:xfrm>
        </p:spPr>
        <p:txBody>
          <a:bodyPr/>
          <a:lstStyle/>
          <a:p>
            <a:r>
              <a:rPr lang="sv-SE" sz="4000" b="1" dirty="0">
                <a:latin typeface="Gabriola" panose="04040605051002020D02" pitchFamily="82" charset="0"/>
              </a:rPr>
              <a:t>Älgens målsättning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634C406-D5D2-42A7-A6A8-869AB8358C54}"/>
              </a:ext>
            </a:extLst>
          </p:cNvPr>
          <p:cNvSpPr txBox="1"/>
          <p:nvPr/>
        </p:nvSpPr>
        <p:spPr>
          <a:xfrm>
            <a:off x="4126563" y="3190460"/>
            <a:ext cx="41560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>
                <a:latin typeface="Gabriola" panose="04040605051002020D02" pitchFamily="82" charset="0"/>
              </a:rPr>
              <a:t>För att barnen på Älgen ska ges möjlighet att utveckla ett växande ansvar och intresse för hållbar utveckling, såväl ekonomisk, social som miljömässig, samt aktivt kunna delta i samhället, arbetar vi med;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F94B0568-5A25-4C43-B315-BB53524CA316}"/>
              </a:ext>
            </a:extLst>
          </p:cNvPr>
          <p:cNvSpPr txBox="1"/>
          <p:nvPr/>
        </p:nvSpPr>
        <p:spPr>
          <a:xfrm>
            <a:off x="8578877" y="448002"/>
            <a:ext cx="32813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>
                <a:latin typeface="Gabriola" panose="04040605051002020D02" pitchFamily="82" charset="0"/>
              </a:rPr>
              <a:t>Trygghet, trivsel och omsorg</a:t>
            </a:r>
            <a:br>
              <a:rPr lang="sv-SE" sz="2000" dirty="0">
                <a:latin typeface="Gabriola" panose="04040605051002020D02" pitchFamily="82" charset="0"/>
              </a:rPr>
            </a:br>
            <a:r>
              <a:rPr lang="sv-SE" sz="2000" dirty="0">
                <a:latin typeface="Gabriola" panose="04040605051002020D02" pitchFamily="82" charset="0"/>
              </a:rPr>
              <a:t>Här på förskolan ska barnen ges möjlighet att utveckla en stark självkänsla, känna sig trygga, självständiga och empatiska. 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BDC10A8-7EBD-4C9D-AA83-FC7229888A6B}"/>
              </a:ext>
            </a:extLst>
          </p:cNvPr>
          <p:cNvSpPr txBox="1"/>
          <p:nvPr/>
        </p:nvSpPr>
        <p:spPr>
          <a:xfrm>
            <a:off x="375264" y="3190461"/>
            <a:ext cx="33359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>
                <a:latin typeface="Gabriola" panose="04040605051002020D02" pitchFamily="82" charset="0"/>
              </a:rPr>
              <a:t>Jämlikhet/jämställdhet</a:t>
            </a:r>
            <a:br>
              <a:rPr lang="sv-SE" sz="2000" dirty="0">
                <a:latin typeface="Gabriola" panose="04040605051002020D02" pitchFamily="82" charset="0"/>
              </a:rPr>
            </a:br>
            <a:r>
              <a:rPr lang="sv-SE" sz="2000" dirty="0">
                <a:latin typeface="Gabriola" panose="04040605051002020D02" pitchFamily="82" charset="0"/>
              </a:rPr>
              <a:t>Barn ska ges möjlighet att utveckla öppenhet, solidaritet, ansvarstagande gentemot alla samt respekt och förståelse för alla människors lika värde.</a:t>
            </a:r>
            <a:br>
              <a:rPr lang="sv-SE" sz="2000" dirty="0">
                <a:latin typeface="Gabriola" panose="04040605051002020D02" pitchFamily="82" charset="0"/>
              </a:rPr>
            </a:br>
            <a:r>
              <a:rPr lang="sv-SE" sz="2000" dirty="0">
                <a:latin typeface="Gabriola" panose="04040605051002020D02" pitchFamily="82" charset="0"/>
              </a:rPr>
              <a:t>Barn ska ges möjlighet att utveckla sin identitet och känna trygghet i den samt medvetenhet om rätten till sin kroppsliga och personliga integritet.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2FAE824-D4E3-4756-88AB-85D5A37E0C2A}"/>
              </a:ext>
            </a:extLst>
          </p:cNvPr>
          <p:cNvSpPr txBox="1"/>
          <p:nvPr/>
        </p:nvSpPr>
        <p:spPr>
          <a:xfrm>
            <a:off x="468467" y="458682"/>
            <a:ext cx="31943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>
                <a:latin typeface="Gabriola" panose="04040605051002020D02" pitchFamily="82" charset="0"/>
              </a:rPr>
              <a:t>Utveckling och lärande</a:t>
            </a:r>
          </a:p>
          <a:p>
            <a:pPr algn="ctr"/>
            <a:r>
              <a:rPr lang="sv-SE" sz="2000" dirty="0">
                <a:latin typeface="Gabriola" panose="04040605051002020D02" pitchFamily="82" charset="0"/>
              </a:rPr>
              <a:t>Leken är grunden för utveckling, lärande och välbefinnande.</a:t>
            </a:r>
            <a:br>
              <a:rPr lang="sv-SE" sz="2000" dirty="0">
                <a:latin typeface="Gabriola" panose="04040605051002020D02" pitchFamily="82" charset="0"/>
              </a:rPr>
            </a:br>
            <a:r>
              <a:rPr lang="sv-SE" sz="2000" dirty="0">
                <a:latin typeface="Gabriola" panose="04040605051002020D02" pitchFamily="82" charset="0"/>
              </a:rPr>
              <a:t>Barn ska ges möjlighet att utveckla en förståelse för sig själv som en lärande individ i områdena språk, estetisk kommunikation, matematik, teknik och naturvetenskap.                                                                          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7CE60AF-1C75-4744-B73C-C6B6329B6AD0}"/>
              </a:ext>
            </a:extLst>
          </p:cNvPr>
          <p:cNvSpPr txBox="1"/>
          <p:nvPr/>
        </p:nvSpPr>
        <p:spPr>
          <a:xfrm>
            <a:off x="8878263" y="2321881"/>
            <a:ext cx="26825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>
                <a:latin typeface="Gabriola" panose="04040605051002020D02" pitchFamily="82" charset="0"/>
              </a:rPr>
              <a:t>Digital kompetens</a:t>
            </a:r>
            <a:br>
              <a:rPr lang="sv-SE" sz="2000" dirty="0">
                <a:latin typeface="Gabriola" panose="04040605051002020D02" pitchFamily="82" charset="0"/>
              </a:rPr>
            </a:br>
            <a:r>
              <a:rPr lang="sv-SE" sz="2000" dirty="0">
                <a:latin typeface="Gabriola" panose="04040605051002020D02" pitchFamily="82" charset="0"/>
              </a:rPr>
              <a:t>Barn ska ges förutsättning att utveckla digital kompetens och möjlighet att utveckla en förståelse för den digitalisering de möter i vardagen.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7B342A1C-59BD-45E3-ADB9-DBE438B2EEC6}"/>
              </a:ext>
            </a:extLst>
          </p:cNvPr>
          <p:cNvSpPr txBox="1"/>
          <p:nvPr/>
        </p:nvSpPr>
        <p:spPr>
          <a:xfrm>
            <a:off x="8622375" y="4529288"/>
            <a:ext cx="31943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000" b="1" dirty="0">
                <a:latin typeface="Gabriola" panose="04040605051002020D02" pitchFamily="82" charset="0"/>
              </a:rPr>
              <a:t>Barns delaktighet och inflytande </a:t>
            </a:r>
            <a:br>
              <a:rPr lang="sv-SE" sz="2000" dirty="0">
                <a:latin typeface="Gabriola" panose="04040605051002020D02" pitchFamily="82" charset="0"/>
              </a:rPr>
            </a:br>
            <a:r>
              <a:rPr lang="sv-SE" sz="2000" dirty="0">
                <a:latin typeface="Gabriola" panose="04040605051002020D02" pitchFamily="82" charset="0"/>
              </a:rPr>
              <a:t>Barn ska ges förutsättningar och möjlighet att uttrycka tankar och åsikter samt ha ett reellt inflytande över arbetssätt och innehåll, som vilar på demokratiska principer.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2027127F-B76E-4B9A-B3BB-E763FABC5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7838" y="216010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13" name="Objekt 12">
            <a:extLst>
              <a:ext uri="{FF2B5EF4-FFF2-40B4-BE49-F238E27FC236}">
                <a16:creationId xmlns:a16="http://schemas.microsoft.com/office/drawing/2014/main" id="{75768766-CCD5-4962-88F7-CBA7A2C73E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335553"/>
              </p:ext>
            </p:extLst>
          </p:nvPr>
        </p:nvGraphicFramePr>
        <p:xfrm>
          <a:off x="5630704" y="850168"/>
          <a:ext cx="1147763" cy="1061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Bild" r:id="rId3" imgW="0" imgH="0" progId="StaticMetafile">
                  <p:embed/>
                </p:oleObj>
              </mc:Choice>
              <mc:Fallback>
                <p:oleObj name="Bild" r:id="rId3" imgW="0" imgH="0" progId="StaticMetafile">
                  <p:embed/>
                  <p:pic>
                    <p:nvPicPr>
                      <p:cNvPr id="0" name="rectole000000000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0704" y="850168"/>
                        <a:ext cx="1147763" cy="106175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5664826"/>
      </p:ext>
    </p:extLst>
  </p:cSld>
  <p:clrMapOvr>
    <a:masterClrMapping/>
  </p:clrMapOvr>
</p:sld>
</file>

<file path=ppt/theme/theme1.xml><?xml version="1.0" encoding="utf-8"?>
<a:theme xmlns:a="http://schemas.openxmlformats.org/drawingml/2006/main" name="Bricka">
  <a:themeElements>
    <a:clrScheme name="Bricka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ric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c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66</Words>
  <Application>Microsoft Office PowerPoint</Application>
  <PresentationFormat>Bredbild</PresentationFormat>
  <Paragraphs>8</Paragraphs>
  <Slides>1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Gabriola</vt:lpstr>
      <vt:lpstr>Gill Sans MT</vt:lpstr>
      <vt:lpstr>Impact</vt:lpstr>
      <vt:lpstr>Bricka</vt:lpstr>
      <vt:lpstr>Picture (Metafile)</vt:lpstr>
      <vt:lpstr>Älgens målsättning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Älgens målsättning</dc:title>
  <dc:creator>Lingonet</dc:creator>
  <cp:lastModifiedBy>Lingonet</cp:lastModifiedBy>
  <cp:revision>6</cp:revision>
  <cp:lastPrinted>2019-01-24T09:36:58Z</cp:lastPrinted>
  <dcterms:created xsi:type="dcterms:W3CDTF">2019-01-24T08:13:42Z</dcterms:created>
  <dcterms:modified xsi:type="dcterms:W3CDTF">2019-01-24T12:09:06Z</dcterms:modified>
</cp:coreProperties>
</file>